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7AD3A5-E9E9-4F66-ADB0-DAFBCAE22A2C}" v="368" dt="2024-11-19T23:24:26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6" d="100"/>
          <a:sy n="26" d="100"/>
        </p:scale>
        <p:origin x="786" y="-3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Speranza Filho" userId="e24d2d8212e0525d" providerId="LiveId" clId="{247AD3A5-E9E9-4F66-ADB0-DAFBCAE22A2C}"/>
    <pc:docChg chg="undo custSel modSld">
      <pc:chgData name="Nelson Speranza Filho" userId="e24d2d8212e0525d" providerId="LiveId" clId="{247AD3A5-E9E9-4F66-ADB0-DAFBCAE22A2C}" dt="2024-11-19T23:24:26.269" v="688"/>
      <pc:docMkLst>
        <pc:docMk/>
      </pc:docMkLst>
      <pc:sldChg chg="addSp delSp modSp mod addAnim delAnim modAnim">
        <pc:chgData name="Nelson Speranza Filho" userId="e24d2d8212e0525d" providerId="LiveId" clId="{247AD3A5-E9E9-4F66-ADB0-DAFBCAE22A2C}" dt="2024-11-19T23:24:26.269" v="688"/>
        <pc:sldMkLst>
          <pc:docMk/>
          <pc:sldMk cId="4001897813" sldId="256"/>
        </pc:sldMkLst>
        <pc:spChg chg="mod">
          <ac:chgData name="Nelson Speranza Filho" userId="e24d2d8212e0525d" providerId="LiveId" clId="{247AD3A5-E9E9-4F66-ADB0-DAFBCAE22A2C}" dt="2024-11-19T21:51:31.594" v="176" actId="1076"/>
          <ac:spMkLst>
            <pc:docMk/>
            <pc:sldMk cId="4001897813" sldId="256"/>
            <ac:spMk id="4" creationId="{AFB543B4-3D39-58BD-B088-D7868407DE32}"/>
          </ac:spMkLst>
        </pc:spChg>
        <pc:spChg chg="add del mod">
          <ac:chgData name="Nelson Speranza Filho" userId="e24d2d8212e0525d" providerId="LiveId" clId="{247AD3A5-E9E9-4F66-ADB0-DAFBCAE22A2C}" dt="2024-11-19T21:55:46.724" v="180" actId="478"/>
          <ac:spMkLst>
            <pc:docMk/>
            <pc:sldMk cId="4001897813" sldId="256"/>
            <ac:spMk id="5" creationId="{148EF619-8AE4-6407-EB6E-A6AF6F981DE2}"/>
          </ac:spMkLst>
        </pc:spChg>
        <pc:spChg chg="add del mod">
          <ac:chgData name="Nelson Speranza Filho" userId="e24d2d8212e0525d" providerId="LiveId" clId="{247AD3A5-E9E9-4F66-ADB0-DAFBCAE22A2C}" dt="2024-11-19T21:58:12.597" v="240" actId="478"/>
          <ac:spMkLst>
            <pc:docMk/>
            <pc:sldMk cId="4001897813" sldId="256"/>
            <ac:spMk id="6" creationId="{7A39EB11-6DD1-4F62-73CD-E31BF8E9FFC2}"/>
          </ac:spMkLst>
        </pc:spChg>
        <pc:spChg chg="add del mod">
          <ac:chgData name="Nelson Speranza Filho" userId="e24d2d8212e0525d" providerId="LiveId" clId="{247AD3A5-E9E9-4F66-ADB0-DAFBCAE22A2C}" dt="2024-11-19T21:58:02.448" v="236" actId="478"/>
          <ac:spMkLst>
            <pc:docMk/>
            <pc:sldMk cId="4001897813" sldId="256"/>
            <ac:spMk id="7" creationId="{B93FAF47-B3A4-C606-68F9-34CF3F3FA889}"/>
          </ac:spMkLst>
        </pc:spChg>
        <pc:spChg chg="add del mod">
          <ac:chgData name="Nelson Speranza Filho" userId="e24d2d8212e0525d" providerId="LiveId" clId="{247AD3A5-E9E9-4F66-ADB0-DAFBCAE22A2C}" dt="2024-11-19T21:58:04.292" v="237" actId="478"/>
          <ac:spMkLst>
            <pc:docMk/>
            <pc:sldMk cId="4001897813" sldId="256"/>
            <ac:spMk id="8" creationId="{4D6ABD8E-4657-8460-931E-5F8A87226438}"/>
          </ac:spMkLst>
        </pc:spChg>
        <pc:spChg chg="add del mod">
          <ac:chgData name="Nelson Speranza Filho" userId="e24d2d8212e0525d" providerId="LiveId" clId="{247AD3A5-E9E9-4F66-ADB0-DAFBCAE22A2C}" dt="2024-11-19T21:58:06.879" v="238" actId="478"/>
          <ac:spMkLst>
            <pc:docMk/>
            <pc:sldMk cId="4001897813" sldId="256"/>
            <ac:spMk id="9" creationId="{604FC291-75A8-2F76-73B6-CE12A74501A4}"/>
          </ac:spMkLst>
        </pc:spChg>
        <pc:spChg chg="add del mod">
          <ac:chgData name="Nelson Speranza Filho" userId="e24d2d8212e0525d" providerId="LiveId" clId="{247AD3A5-E9E9-4F66-ADB0-DAFBCAE22A2C}" dt="2024-11-19T21:58:08.398" v="239" actId="478"/>
          <ac:spMkLst>
            <pc:docMk/>
            <pc:sldMk cId="4001897813" sldId="256"/>
            <ac:spMk id="10" creationId="{231E3B30-29BD-7781-4D0D-5DB5AA5CCE50}"/>
          </ac:spMkLst>
        </pc:spChg>
        <pc:spChg chg="mod">
          <ac:chgData name="Nelson Speranza Filho" userId="e24d2d8212e0525d" providerId="LiveId" clId="{247AD3A5-E9E9-4F66-ADB0-DAFBCAE22A2C}" dt="2024-11-19T23:22:55.828" v="682" actId="20577"/>
          <ac:spMkLst>
            <pc:docMk/>
            <pc:sldMk cId="4001897813" sldId="256"/>
            <ac:spMk id="11" creationId="{F970255F-A8D0-E286-3767-D6E5B0ECF7F7}"/>
          </ac:spMkLst>
        </pc:spChg>
        <pc:spChg chg="mod">
          <ac:chgData name="Nelson Speranza Filho" userId="e24d2d8212e0525d" providerId="LiveId" clId="{247AD3A5-E9E9-4F66-ADB0-DAFBCAE22A2C}" dt="2024-11-19T23:23:42.944" v="684"/>
          <ac:spMkLst>
            <pc:docMk/>
            <pc:sldMk cId="4001897813" sldId="256"/>
            <ac:spMk id="12" creationId="{02C6C7C9-7181-BB55-9C3E-8226280CD18C}"/>
          </ac:spMkLst>
        </pc:spChg>
        <pc:spChg chg="mod">
          <ac:chgData name="Nelson Speranza Filho" userId="e24d2d8212e0525d" providerId="LiveId" clId="{247AD3A5-E9E9-4F66-ADB0-DAFBCAE22A2C}" dt="2024-11-19T23:23:54.692" v="685" actId="6549"/>
          <ac:spMkLst>
            <pc:docMk/>
            <pc:sldMk cId="4001897813" sldId="256"/>
            <ac:spMk id="13" creationId="{C85D66C7-B686-2F65-5CC5-B637FDDA446E}"/>
          </ac:spMkLst>
        </pc:spChg>
        <pc:spChg chg="mod">
          <ac:chgData name="Nelson Speranza Filho" userId="e24d2d8212e0525d" providerId="LiveId" clId="{247AD3A5-E9E9-4F66-ADB0-DAFBCAE22A2C}" dt="2024-11-19T21:47:39.992" v="116" actId="1076"/>
          <ac:spMkLst>
            <pc:docMk/>
            <pc:sldMk cId="4001897813" sldId="256"/>
            <ac:spMk id="14" creationId="{3089AB67-8BDB-7777-2989-71654B47223A}"/>
          </ac:spMkLst>
        </pc:spChg>
        <pc:spChg chg="mod">
          <ac:chgData name="Nelson Speranza Filho" userId="e24d2d8212e0525d" providerId="LiveId" clId="{247AD3A5-E9E9-4F66-ADB0-DAFBCAE22A2C}" dt="2024-11-19T23:24:26.269" v="688"/>
          <ac:spMkLst>
            <pc:docMk/>
            <pc:sldMk cId="4001897813" sldId="256"/>
            <ac:spMk id="15" creationId="{D902CA55-4CD2-12BA-3411-B1BE1BAC2700}"/>
          </ac:spMkLst>
        </pc:spChg>
        <pc:spChg chg="mod">
          <ac:chgData name="Nelson Speranza Filho" userId="e24d2d8212e0525d" providerId="LiveId" clId="{247AD3A5-E9E9-4F66-ADB0-DAFBCAE22A2C}" dt="2024-11-19T21:47:39.992" v="116" actId="1076"/>
          <ac:spMkLst>
            <pc:docMk/>
            <pc:sldMk cId="4001897813" sldId="256"/>
            <ac:spMk id="16" creationId="{68D1F15B-2EEE-ECC6-492F-6C3D5D1ACCC7}"/>
          </ac:spMkLst>
        </pc:spChg>
        <pc:spChg chg="mod">
          <ac:chgData name="Nelson Speranza Filho" userId="e24d2d8212e0525d" providerId="LiveId" clId="{247AD3A5-E9E9-4F66-ADB0-DAFBCAE22A2C}" dt="2024-11-19T21:47:39.992" v="116" actId="1076"/>
          <ac:spMkLst>
            <pc:docMk/>
            <pc:sldMk cId="4001897813" sldId="256"/>
            <ac:spMk id="17" creationId="{8A137423-6601-4390-CD47-47F939C1DF35}"/>
          </ac:spMkLst>
        </pc:spChg>
        <pc:spChg chg="mod">
          <ac:chgData name="Nelson Speranza Filho" userId="e24d2d8212e0525d" providerId="LiveId" clId="{247AD3A5-E9E9-4F66-ADB0-DAFBCAE22A2C}" dt="2024-11-19T21:47:39.992" v="116" actId="1076"/>
          <ac:spMkLst>
            <pc:docMk/>
            <pc:sldMk cId="4001897813" sldId="256"/>
            <ac:spMk id="18" creationId="{3B2FA4A6-3123-23DD-04C8-AFD2DFA8D9AB}"/>
          </ac:spMkLst>
        </pc:spChg>
        <pc:spChg chg="mod">
          <ac:chgData name="Nelson Speranza Filho" userId="e24d2d8212e0525d" providerId="LiveId" clId="{247AD3A5-E9E9-4F66-ADB0-DAFBCAE22A2C}" dt="2024-11-19T22:51:34.290" v="600" actId="1076"/>
          <ac:spMkLst>
            <pc:docMk/>
            <pc:sldMk cId="4001897813" sldId="256"/>
            <ac:spMk id="19" creationId="{29E8110F-9479-0769-7CFF-5F0AE13FF06A}"/>
          </ac:spMkLst>
        </pc:spChg>
        <pc:spChg chg="mod">
          <ac:chgData name="Nelson Speranza Filho" userId="e24d2d8212e0525d" providerId="LiveId" clId="{247AD3A5-E9E9-4F66-ADB0-DAFBCAE22A2C}" dt="2024-11-19T22:51:15.757" v="597" actId="14100"/>
          <ac:spMkLst>
            <pc:docMk/>
            <pc:sldMk cId="4001897813" sldId="256"/>
            <ac:spMk id="20" creationId="{2B9DDE4E-6948-44A7-DED4-4E2B91E67385}"/>
          </ac:spMkLst>
        </pc:spChg>
        <pc:spChg chg="del mod">
          <ac:chgData name="Nelson Speranza Filho" userId="e24d2d8212e0525d" providerId="LiveId" clId="{247AD3A5-E9E9-4F66-ADB0-DAFBCAE22A2C}" dt="2024-11-19T22:51:09.294" v="595" actId="478"/>
          <ac:spMkLst>
            <pc:docMk/>
            <pc:sldMk cId="4001897813" sldId="256"/>
            <ac:spMk id="21" creationId="{E1115968-4E66-59FE-1C5E-25C444B6866F}"/>
          </ac:spMkLst>
        </pc:spChg>
        <pc:spChg chg="del mod">
          <ac:chgData name="Nelson Speranza Filho" userId="e24d2d8212e0525d" providerId="LiveId" clId="{247AD3A5-E9E9-4F66-ADB0-DAFBCAE22A2C}" dt="2024-11-19T22:51:10.369" v="596" actId="478"/>
          <ac:spMkLst>
            <pc:docMk/>
            <pc:sldMk cId="4001897813" sldId="256"/>
            <ac:spMk id="22" creationId="{ABD30C80-F316-1862-2012-1353768DD3D0}"/>
          </ac:spMkLst>
        </pc:spChg>
        <pc:spChg chg="mod">
          <ac:chgData name="Nelson Speranza Filho" userId="e24d2d8212e0525d" providerId="LiveId" clId="{247AD3A5-E9E9-4F66-ADB0-DAFBCAE22A2C}" dt="2024-11-19T21:49:27.155" v="168" actId="1076"/>
          <ac:spMkLst>
            <pc:docMk/>
            <pc:sldMk cId="4001897813" sldId="256"/>
            <ac:spMk id="23" creationId="{41179237-5437-870B-6CC9-0FD65D093413}"/>
          </ac:spMkLst>
        </pc:spChg>
        <pc:spChg chg="del mod">
          <ac:chgData name="Nelson Speranza Filho" userId="e24d2d8212e0525d" providerId="LiveId" clId="{247AD3A5-E9E9-4F66-ADB0-DAFBCAE22A2C}" dt="2024-11-19T21:41:32.194" v="85" actId="478"/>
          <ac:spMkLst>
            <pc:docMk/>
            <pc:sldMk cId="4001897813" sldId="256"/>
            <ac:spMk id="24" creationId="{E98C70A1-89D8-BA2B-3910-3AF44AF2B7C1}"/>
          </ac:spMkLst>
        </pc:spChg>
        <pc:spChg chg="mod">
          <ac:chgData name="Nelson Speranza Filho" userId="e24d2d8212e0525d" providerId="LiveId" clId="{247AD3A5-E9E9-4F66-ADB0-DAFBCAE22A2C}" dt="2024-11-19T21:50:13.815" v="172" actId="404"/>
          <ac:spMkLst>
            <pc:docMk/>
            <pc:sldMk cId="4001897813" sldId="256"/>
            <ac:spMk id="25" creationId="{BA3C373E-569B-9CF1-1CA3-0D342A7081AA}"/>
          </ac:spMkLst>
        </pc:spChg>
        <pc:spChg chg="add mod">
          <ac:chgData name="Nelson Speranza Filho" userId="e24d2d8212e0525d" providerId="LiveId" clId="{247AD3A5-E9E9-4F66-ADB0-DAFBCAE22A2C}" dt="2024-11-19T21:57:40.425" v="234" actId="120"/>
          <ac:spMkLst>
            <pc:docMk/>
            <pc:sldMk cId="4001897813" sldId="256"/>
            <ac:spMk id="26" creationId="{404484A4-5F0A-18B5-EBC0-6D80E8F4261D}"/>
          </ac:spMkLst>
        </pc:spChg>
        <pc:spChg chg="del">
          <ac:chgData name="Nelson Speranza Filho" userId="e24d2d8212e0525d" providerId="LiveId" clId="{247AD3A5-E9E9-4F66-ADB0-DAFBCAE22A2C}" dt="2024-11-19T21:46:54.957" v="111" actId="478"/>
          <ac:spMkLst>
            <pc:docMk/>
            <pc:sldMk cId="4001897813" sldId="256"/>
            <ac:spMk id="28" creationId="{0827BFB2-3ABD-2479-7C74-897A5E55142B}"/>
          </ac:spMkLst>
        </pc:spChg>
        <pc:spChg chg="del">
          <ac:chgData name="Nelson Speranza Filho" userId="e24d2d8212e0525d" providerId="LiveId" clId="{247AD3A5-E9E9-4F66-ADB0-DAFBCAE22A2C}" dt="2024-11-19T21:46:53.875" v="110" actId="478"/>
          <ac:spMkLst>
            <pc:docMk/>
            <pc:sldMk cId="4001897813" sldId="256"/>
            <ac:spMk id="29" creationId="{098E3912-BB5F-4AF4-8778-FA95906839A4}"/>
          </ac:spMkLst>
        </pc:spChg>
        <pc:spChg chg="add mod">
          <ac:chgData name="Nelson Speranza Filho" userId="e24d2d8212e0525d" providerId="LiveId" clId="{247AD3A5-E9E9-4F66-ADB0-DAFBCAE22A2C}" dt="2024-11-19T21:58:43.743" v="308" actId="20577"/>
          <ac:spMkLst>
            <pc:docMk/>
            <pc:sldMk cId="4001897813" sldId="256"/>
            <ac:spMk id="30" creationId="{B5410A43-BB57-7258-792A-C520BDA7402A}"/>
          </ac:spMkLst>
        </pc:spChg>
        <pc:spChg chg="add mod">
          <ac:chgData name="Nelson Speranza Filho" userId="e24d2d8212e0525d" providerId="LiveId" clId="{247AD3A5-E9E9-4F66-ADB0-DAFBCAE22A2C}" dt="2024-11-19T21:59:04.239" v="326" actId="20577"/>
          <ac:spMkLst>
            <pc:docMk/>
            <pc:sldMk cId="4001897813" sldId="256"/>
            <ac:spMk id="31" creationId="{43CF3A2A-CD4F-DEFB-B7B2-D809236C3634}"/>
          </ac:spMkLst>
        </pc:spChg>
        <pc:spChg chg="add mod">
          <ac:chgData name="Nelson Speranza Filho" userId="e24d2d8212e0525d" providerId="LiveId" clId="{247AD3A5-E9E9-4F66-ADB0-DAFBCAE22A2C}" dt="2024-11-19T22:00:04.298" v="381" actId="20577"/>
          <ac:spMkLst>
            <pc:docMk/>
            <pc:sldMk cId="4001897813" sldId="256"/>
            <ac:spMk id="32" creationId="{1B6C654E-209F-85BC-1825-3760322DC7EE}"/>
          </ac:spMkLst>
        </pc:spChg>
        <pc:spChg chg="add mod">
          <ac:chgData name="Nelson Speranza Filho" userId="e24d2d8212e0525d" providerId="LiveId" clId="{247AD3A5-E9E9-4F66-ADB0-DAFBCAE22A2C}" dt="2024-11-19T22:00:41.620" v="437" actId="20577"/>
          <ac:spMkLst>
            <pc:docMk/>
            <pc:sldMk cId="4001897813" sldId="256"/>
            <ac:spMk id="33" creationId="{2A67EE8A-243E-DF19-D225-222BC60E234C}"/>
          </ac:spMkLst>
        </pc:spChg>
        <pc:spChg chg="del mod">
          <ac:chgData name="Nelson Speranza Filho" userId="e24d2d8212e0525d" providerId="LiveId" clId="{247AD3A5-E9E9-4F66-ADB0-DAFBCAE22A2C}" dt="2024-11-19T21:46:58.107" v="113" actId="478"/>
          <ac:spMkLst>
            <pc:docMk/>
            <pc:sldMk cId="4001897813" sldId="256"/>
            <ac:spMk id="36" creationId="{E95BCE85-C4CB-DA28-7409-CE77D3B36163}"/>
          </ac:spMkLst>
        </pc:spChg>
        <pc:spChg chg="add mod">
          <ac:chgData name="Nelson Speranza Filho" userId="e24d2d8212e0525d" providerId="LiveId" clId="{247AD3A5-E9E9-4F66-ADB0-DAFBCAE22A2C}" dt="2024-11-19T22:01:09.953" v="462" actId="20577"/>
          <ac:spMkLst>
            <pc:docMk/>
            <pc:sldMk cId="4001897813" sldId="256"/>
            <ac:spMk id="37" creationId="{628CCE90-9C36-B4F5-BED7-C2DD41B43397}"/>
          </ac:spMkLst>
        </pc:spChg>
        <pc:picChg chg="add mod ord">
          <ac:chgData name="Nelson Speranza Filho" userId="e24d2d8212e0525d" providerId="LiveId" clId="{247AD3A5-E9E9-4F66-ADB0-DAFBCAE22A2C}" dt="2024-11-19T21:46:04.570" v="106" actId="14100"/>
          <ac:picMkLst>
            <pc:docMk/>
            <pc:sldMk cId="4001897813" sldId="256"/>
            <ac:picMk id="3" creationId="{3E2A3D44-7789-EDD5-2DC6-BB3AB4CE21F0}"/>
          </ac:picMkLst>
        </pc:picChg>
        <pc:picChg chg="del">
          <ac:chgData name="Nelson Speranza Filho" userId="e24d2d8212e0525d" providerId="LiveId" clId="{247AD3A5-E9E9-4F66-ADB0-DAFBCAE22A2C}" dt="2024-11-19T20:36:41.109" v="0" actId="478"/>
          <ac:picMkLst>
            <pc:docMk/>
            <pc:sldMk cId="4001897813" sldId="256"/>
            <ac:picMk id="27" creationId="{3C392713-79B4-B885-4476-62B4BCEC0673}"/>
          </ac:picMkLst>
        </pc:picChg>
      </pc:sldChg>
      <pc:sldChg chg="delSp modSp mod modAnim">
        <pc:chgData name="Nelson Speranza Filho" userId="e24d2d8212e0525d" providerId="LiveId" clId="{247AD3A5-E9E9-4F66-ADB0-DAFBCAE22A2C}" dt="2024-11-19T23:21:06.633" v="609" actId="114"/>
        <pc:sldMkLst>
          <pc:docMk/>
          <pc:sldMk cId="539193803" sldId="257"/>
        </pc:sldMkLst>
        <pc:spChg chg="mod">
          <ac:chgData name="Nelson Speranza Filho" userId="e24d2d8212e0525d" providerId="LiveId" clId="{247AD3A5-E9E9-4F66-ADB0-DAFBCAE22A2C}" dt="2024-11-19T23:21:06.633" v="609" actId="114"/>
          <ac:spMkLst>
            <pc:docMk/>
            <pc:sldMk cId="539193803" sldId="257"/>
            <ac:spMk id="3" creationId="{6832BC6B-456E-E8A7-8CB8-19EECC60EFDD}"/>
          </ac:spMkLst>
        </pc:spChg>
        <pc:spChg chg="del">
          <ac:chgData name="Nelson Speranza Filho" userId="e24d2d8212e0525d" providerId="LiveId" clId="{247AD3A5-E9E9-4F66-ADB0-DAFBCAE22A2C}" dt="2024-11-19T22:03:14.585" v="591" actId="478"/>
          <ac:spMkLst>
            <pc:docMk/>
            <pc:sldMk cId="539193803" sldId="257"/>
            <ac:spMk id="4" creationId="{E08CED13-F0C0-5581-3103-A10CF85448D6}"/>
          </ac:spMkLst>
        </pc:spChg>
        <pc:spChg chg="del mod">
          <ac:chgData name="Nelson Speranza Filho" userId="e24d2d8212e0525d" providerId="LiveId" clId="{247AD3A5-E9E9-4F66-ADB0-DAFBCAE22A2C}" dt="2024-11-19T22:03:18.956" v="594" actId="478"/>
          <ac:spMkLst>
            <pc:docMk/>
            <pc:sldMk cId="539193803" sldId="257"/>
            <ac:spMk id="5" creationId="{339927E3-33B2-A083-7690-614DE8B5384E}"/>
          </ac:spMkLst>
        </pc:spChg>
        <pc:spChg chg="del">
          <ac:chgData name="Nelson Speranza Filho" userId="e24d2d8212e0525d" providerId="LiveId" clId="{247AD3A5-E9E9-4F66-ADB0-DAFBCAE22A2C}" dt="2024-11-19T22:03:15.998" v="592" actId="478"/>
          <ac:spMkLst>
            <pc:docMk/>
            <pc:sldMk cId="539193803" sldId="257"/>
            <ac:spMk id="6" creationId="{6838F0E1-7DB0-E553-EF6D-C4A32C6C4B56}"/>
          </ac:spMkLst>
        </pc:spChg>
        <pc:spChg chg="del">
          <ac:chgData name="Nelson Speranza Filho" userId="e24d2d8212e0525d" providerId="LiveId" clId="{247AD3A5-E9E9-4F66-ADB0-DAFBCAE22A2C}" dt="2024-11-19T22:01:43.947" v="467" actId="478"/>
          <ac:spMkLst>
            <pc:docMk/>
            <pc:sldMk cId="539193803" sldId="257"/>
            <ac:spMk id="7" creationId="{30C9478E-CA7F-F318-FE19-F49E50262CA9}"/>
          </ac:spMkLst>
        </pc:spChg>
        <pc:spChg chg="mod">
          <ac:chgData name="Nelson Speranza Filho" userId="e24d2d8212e0525d" providerId="LiveId" clId="{247AD3A5-E9E9-4F66-ADB0-DAFBCAE22A2C}" dt="2024-11-19T22:02:36.419" v="571" actId="20577"/>
          <ac:spMkLst>
            <pc:docMk/>
            <pc:sldMk cId="539193803" sldId="257"/>
            <ac:spMk id="8" creationId="{95585508-FFF1-92E5-284F-AFBE463D87C8}"/>
          </ac:spMkLst>
        </pc:spChg>
        <pc:spChg chg="del">
          <ac:chgData name="Nelson Speranza Filho" userId="e24d2d8212e0525d" providerId="LiveId" clId="{247AD3A5-E9E9-4F66-ADB0-DAFBCAE22A2C}" dt="2024-11-19T22:01:24.284" v="463" actId="478"/>
          <ac:spMkLst>
            <pc:docMk/>
            <pc:sldMk cId="539193803" sldId="257"/>
            <ac:spMk id="10" creationId="{4DD621F1-3BE8-7B88-BF19-32B57B5B53B2}"/>
          </ac:spMkLst>
        </pc:spChg>
        <pc:spChg chg="del">
          <ac:chgData name="Nelson Speranza Filho" userId="e24d2d8212e0525d" providerId="LiveId" clId="{247AD3A5-E9E9-4F66-ADB0-DAFBCAE22A2C}" dt="2024-11-19T22:01:26.429" v="464" actId="478"/>
          <ac:spMkLst>
            <pc:docMk/>
            <pc:sldMk cId="539193803" sldId="257"/>
            <ac:spMk id="11" creationId="{756A6966-4A44-978E-3D65-7450B0937930}"/>
          </ac:spMkLst>
        </pc:spChg>
        <pc:spChg chg="del">
          <ac:chgData name="Nelson Speranza Filho" userId="e24d2d8212e0525d" providerId="LiveId" clId="{247AD3A5-E9E9-4F66-ADB0-DAFBCAE22A2C}" dt="2024-11-19T22:01:28.568" v="465" actId="478"/>
          <ac:spMkLst>
            <pc:docMk/>
            <pc:sldMk cId="539193803" sldId="257"/>
            <ac:spMk id="12" creationId="{E5CEF3C4-495A-F1C0-B6DD-D6A90F7E0870}"/>
          </ac:spMkLst>
        </pc:spChg>
        <pc:picChg chg="del">
          <ac:chgData name="Nelson Speranza Filho" userId="e24d2d8212e0525d" providerId="LiveId" clId="{247AD3A5-E9E9-4F66-ADB0-DAFBCAE22A2C}" dt="2024-11-19T22:01:42.989" v="466" actId="478"/>
          <ac:picMkLst>
            <pc:docMk/>
            <pc:sldMk cId="539193803" sldId="257"/>
            <ac:picMk id="9" creationId="{F2FFCD58-1482-2D3B-DD0A-364DFDB1CC1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05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32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88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14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0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6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88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10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7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91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DDFF-73C0-48E4-96DB-BEDDA3F174B8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4F993-F2B4-4290-AFDC-7EDF7C5D4D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17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Aplicativo&#10;&#10;Descrição gerada automaticamente">
            <a:extLst>
              <a:ext uri="{FF2B5EF4-FFF2-40B4-BE49-F238E27FC236}">
                <a16:creationId xmlns:a16="http://schemas.microsoft.com/office/drawing/2014/main" id="{3E2A3D44-7789-EDD5-2DC6-BB3AB4CE2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32265797" cy="7899886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AFB543B4-3D39-58BD-B088-D7868407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032" y="12046200"/>
            <a:ext cx="13841154" cy="194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352" tIns="182673" rIns="365352" bIns="182673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r>
              <a:rPr lang="pt-BR" altLang="pt-BR" sz="3600" b="1" kern="0" dirty="0"/>
              <a:t>Nome do autor</a:t>
            </a:r>
          </a:p>
          <a:p>
            <a:pPr algn="r" eaLnBrk="1" hangingPunct="1">
              <a:buFontTx/>
              <a:buNone/>
              <a:defRPr/>
            </a:pPr>
            <a:r>
              <a:rPr lang="pt-BR" altLang="pt-BR" sz="3600" b="1" kern="0" dirty="0"/>
              <a:t>Nome do autor</a:t>
            </a:r>
          </a:p>
          <a:p>
            <a:pPr algn="r" eaLnBrk="1" hangingPunct="1">
              <a:buFontTx/>
              <a:buNone/>
              <a:defRPr/>
            </a:pPr>
            <a:r>
              <a:rPr lang="pt-BR" altLang="pt-BR" sz="3600" b="1" kern="0" dirty="0"/>
              <a:t>Instituição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970255F-A8D0-E286-3767-D6E5B0ECF7F7}"/>
              </a:ext>
            </a:extLst>
          </p:cNvPr>
          <p:cNvSpPr txBox="1"/>
          <p:nvPr/>
        </p:nvSpPr>
        <p:spPr>
          <a:xfrm>
            <a:off x="745655" y="16398317"/>
            <a:ext cx="15129049" cy="1520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Sintetizar principais aspectos retratados no resumo, fornecendo uma visão geral sobre a temática escolhida.</a:t>
            </a:r>
          </a:p>
          <a:p>
            <a:pPr algn="just">
              <a:lnSpc>
                <a:spcPct val="150000"/>
              </a:lnSpc>
            </a:pPr>
            <a:r>
              <a:rPr lang="pt-BR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OIIOIOIOIOIOIOIOIOOIOIOIOIOIOIOIOIOIOIOIOIOIOIOIOIOIOIOIOIOIOIOIOIOIOIIOIOIOIOIOIOIOIO</a:t>
            </a:r>
            <a:endParaRPr lang="pt-BR" altLang="pt-BR" sz="4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altLang="pt-BR" sz="4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altLang="pt-BR" sz="4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altLang="pt-BR" sz="4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2C6C7C9-7181-BB55-9C3E-8226280CD18C}"/>
              </a:ext>
            </a:extLst>
          </p:cNvPr>
          <p:cNvSpPr txBox="1"/>
          <p:nvPr/>
        </p:nvSpPr>
        <p:spPr>
          <a:xfrm>
            <a:off x="745655" y="27555080"/>
            <a:ext cx="15129049" cy="8108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Expor a finalidade do trabalho, preferencialmente em tópicos, subdivididos em: gerais e específicos.</a:t>
            </a:r>
          </a:p>
          <a:p>
            <a:pPr algn="just">
              <a:lnSpc>
                <a:spcPct val="150000"/>
              </a:lnSpc>
            </a:pPr>
            <a:r>
              <a:rPr lang="pt-BR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OIOIOIOIOIOIOIOIOIOIOIOIOIOIOIOIOIOIOIOIOIOIOIOIOIOIOIOIOIOIOIOIOIOIOIOIOIOIOIOIOIOIOIOIOIOIOIOIOIOIOIOIOIOIOIOIOIOIOIOIOIOIOIOIOIOIOIOIOIOIOIOIOIOIOIIOIOIOIOIOIOIOIOIOIOIOIOIOIOIOIOIOIOIOIOIOIOIOIOIOIOIOIOIOIOIOIOIOIOIOIOIOIOIOIOIOIOIOIOIOIOIOIOIOIOIOIOIOIOIOIOIOIOIOIOIOIOIOIOIOIOIOIOIOIOIOIOIOIOIOI</a:t>
            </a:r>
            <a:endParaRPr lang="pt-BR" sz="44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85D66C7-B686-2F65-5CC5-B637FDDA446E}"/>
              </a:ext>
            </a:extLst>
          </p:cNvPr>
          <p:cNvSpPr txBox="1"/>
          <p:nvPr/>
        </p:nvSpPr>
        <p:spPr>
          <a:xfrm>
            <a:off x="663378" y="36791977"/>
            <a:ext cx="15129049" cy="3013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Descrever sucintamente procedimentos adotados na coleta de dados para a formulação do trabalho científico. Por exemplo bibliografia, pesquisa documental, de campo etc.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089AB67-8BDB-7777-2989-71654B47223A}"/>
              </a:ext>
            </a:extLst>
          </p:cNvPr>
          <p:cNvSpPr txBox="1"/>
          <p:nvPr/>
        </p:nvSpPr>
        <p:spPr>
          <a:xfrm>
            <a:off x="16606861" y="17763612"/>
            <a:ext cx="15129046" cy="404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adkifnn</a:t>
            </a:r>
            <a:endParaRPr lang="en-GB" alt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r>
              <a:rPr lang="en-GB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Ihhieifg9 </a:t>
            </a:r>
            <a:r>
              <a:rPr lang="en-GB" altLang="pt-BR" sz="4400" dirty="0" err="1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ehfqefhiu</a:t>
            </a:r>
            <a:endParaRPr lang="pt-BR" sz="44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902CA55-4CD2-12BA-3411-B1BE1BAC2700}"/>
              </a:ext>
            </a:extLst>
          </p:cNvPr>
          <p:cNvSpPr txBox="1"/>
          <p:nvPr/>
        </p:nvSpPr>
        <p:spPr>
          <a:xfrm>
            <a:off x="16606861" y="23721539"/>
            <a:ext cx="15129049" cy="101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Realizar uma síntese dos elementos, acoplando ideias e fechando as questões apresentadas na introdução do trabalho.</a:t>
            </a:r>
          </a:p>
          <a:p>
            <a:pPr algn="just">
              <a:lnSpc>
                <a:spcPct val="150000"/>
              </a:lnSpc>
            </a:pPr>
            <a:r>
              <a:rPr lang="pt-BR" altLang="pt-BR" sz="44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OIOIOIOIOIOIOIOIOIOIOIOIOIOIOIOIOIOIOIOIOIOIOIOIOIOIOIOIOIOIOIOIOIOIOIOIOIOIOIOIOIOIOIOIOIOIOIOIOIOIOIOIOIOIOIOIOIOIOIOIOIOIOIOIOIOIOIOIOIOIOIOIOIOIOIIOIOIOIOIOIOIOIOIOIOIOIOIOIOIOIOIOIOIOIOIOIOIOIOIOIOIOIOIOIOIOIOIOIOIOIOIOIOIOIOIOIOIOIOIOIOIOIOIOIOIOIOIOIOIOIOIOIOIOIOIOIOIOIOIOIOIOIOIOIOIOIOIOIOIOIOIOIOIOIOIOIOIOIOIOIOIOIOIOIOIOIOIOIOIOIOIOIOIOIOI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D1F15B-2EEE-ECC6-492F-6C3D5D1ACCC7}"/>
              </a:ext>
            </a:extLst>
          </p:cNvPr>
          <p:cNvSpPr txBox="1"/>
          <p:nvPr/>
        </p:nvSpPr>
        <p:spPr>
          <a:xfrm>
            <a:off x="16671948" y="35613051"/>
            <a:ext cx="15129046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Exemplos de referências de acordo com a ABNT 6023. </a:t>
            </a:r>
          </a:p>
          <a:p>
            <a:pPr>
              <a:spcBef>
                <a:spcPts val="600"/>
              </a:spcBef>
            </a:pP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 espaçamento na Bibliografia é simples e alinhado à esquerda. Sugere-se fazer referências no site </a:t>
            </a:r>
            <a:r>
              <a:rPr lang="pt-BR" altLang="pt-BR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MORE.</a:t>
            </a:r>
          </a:p>
          <a:p>
            <a:pPr>
              <a:spcBef>
                <a:spcPts val="600"/>
              </a:spcBef>
            </a:pP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BALLOU, R.H. </a:t>
            </a:r>
            <a:r>
              <a:rPr lang="pt-BR" altLang="pt-BR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Gerenciamento da cadeia de suprimentos/logística empresarial.</a:t>
            </a: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5ª ed. Porto Alegre/SC: Bookman, 2006.</a:t>
            </a:r>
          </a:p>
          <a:p>
            <a:pPr>
              <a:spcBef>
                <a:spcPts val="600"/>
              </a:spcBef>
            </a:pP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CLRB – CONSELHO DE LOGÍSTICA REVERSA NO BRASIL. </a:t>
            </a:r>
            <a:r>
              <a:rPr lang="pt-BR" altLang="pt-BR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Logística Reversa</a:t>
            </a:r>
            <a:r>
              <a:rPr lang="pt-BR" altLang="pt-BR" sz="4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Disponível em: http://www.clrb.com.br/site/clrb.asp. Acesso em: 18 set. 2015. 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4">
            <a:extLst>
              <a:ext uri="{FF2B5EF4-FFF2-40B4-BE49-F238E27FC236}">
                <a16:creationId xmlns:a16="http://schemas.microsoft.com/office/drawing/2014/main" id="{8A137423-6601-4390-CD47-47F939C1D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3598" y="10118183"/>
            <a:ext cx="13071475" cy="67151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0" tIns="180000" rIns="180000" bIns="180000"/>
          <a:lstStyle>
            <a:lvl1pPr defTabSz="3703638">
              <a:spcBef>
                <a:spcPct val="20000"/>
              </a:spcBef>
              <a:buChar char="•"/>
              <a:defRPr sz="1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0363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03638">
              <a:spcBef>
                <a:spcPct val="20000"/>
              </a:spcBef>
              <a:buChar char="•"/>
              <a:defRPr sz="9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03638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03638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200">
              <a:solidFill>
                <a:schemeClr val="tx2"/>
              </a:solidFill>
            </a:endParaRPr>
          </a:p>
        </p:txBody>
      </p:sp>
      <p:sp>
        <p:nvSpPr>
          <p:cNvPr id="18" name="CaixaDeTexto 5">
            <a:extLst>
              <a:ext uri="{FF2B5EF4-FFF2-40B4-BE49-F238E27FC236}">
                <a16:creationId xmlns:a16="http://schemas.microsoft.com/office/drawing/2014/main" id="{3B2FA4A6-3123-23DD-04C8-AFD2DFA8D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6861" y="9484177"/>
            <a:ext cx="15042978" cy="52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sz="2801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1 – </a:t>
            </a:r>
            <a:r>
              <a:rPr lang="pt-BR" altLang="pt-BR" sz="2801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ofinoiwe</a:t>
            </a:r>
            <a:r>
              <a:rPr lang="pt-BR" altLang="pt-BR" sz="2801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inevoiih</a:t>
            </a:r>
            <a:r>
              <a:rPr lang="pt-BR" altLang="pt-BR" sz="2801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oikvowie</a:t>
            </a:r>
            <a:r>
              <a:rPr lang="pt-BR" altLang="pt-BR" sz="2801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jdnvow</a:t>
            </a:r>
            <a:endParaRPr lang="pt-BR" altLang="pt-BR" sz="2801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21">
            <a:extLst>
              <a:ext uri="{FF2B5EF4-FFF2-40B4-BE49-F238E27FC236}">
                <a16:creationId xmlns:a16="http://schemas.microsoft.com/office/drawing/2014/main" id="{29E8110F-9479-0769-7CFF-5F0AE13FF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9700" y="17091060"/>
            <a:ext cx="7543800" cy="52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80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pt-BR" altLang="pt-BR" sz="280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ofinoiwe</a:t>
            </a:r>
            <a:r>
              <a:rPr lang="pt-BR" altLang="pt-BR" sz="280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inevoiih</a:t>
            </a:r>
            <a:r>
              <a:rPr lang="pt-BR" altLang="pt-BR" sz="280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oikvowie</a:t>
            </a:r>
            <a:r>
              <a:rPr lang="pt-BR" altLang="pt-BR" sz="280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280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jdnvow</a:t>
            </a:r>
            <a:r>
              <a:rPr lang="pt-BR" altLang="pt-BR" sz="280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(2023)</a:t>
            </a:r>
          </a:p>
        </p:txBody>
      </p:sp>
      <p:sp>
        <p:nvSpPr>
          <p:cNvPr id="20" name="Triângulo isósceles 6">
            <a:extLst>
              <a:ext uri="{FF2B5EF4-FFF2-40B4-BE49-F238E27FC236}">
                <a16:creationId xmlns:a16="http://schemas.microsoft.com/office/drawing/2014/main" id="{2B9DDE4E-6948-44A7-DED4-4E2B91E67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6096" y="10727782"/>
            <a:ext cx="11250503" cy="5267795"/>
          </a:xfrm>
          <a:prstGeom prst="triangle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0000" tIns="180000" rIns="180000" bIns="180000"/>
          <a:lstStyle>
            <a:lvl1pPr defTabSz="3703638">
              <a:spcBef>
                <a:spcPct val="20000"/>
              </a:spcBef>
              <a:buChar char="•"/>
              <a:defRPr sz="1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0363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03638">
              <a:spcBef>
                <a:spcPct val="20000"/>
              </a:spcBef>
              <a:buChar char="•"/>
              <a:defRPr sz="9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03638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03638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036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200">
              <a:solidFill>
                <a:schemeClr val="tx2"/>
              </a:solidFill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1179237-5437-870B-6CC9-0FD65D093413}"/>
              </a:ext>
            </a:extLst>
          </p:cNvPr>
          <p:cNvSpPr txBox="1"/>
          <p:nvPr/>
        </p:nvSpPr>
        <p:spPr>
          <a:xfrm>
            <a:off x="745658" y="41724788"/>
            <a:ext cx="15129046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Apresentar a análise dos dados obtidos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BA3C373E-569B-9CF1-1CA3-0D342A7081AA}"/>
              </a:ext>
            </a:extLst>
          </p:cNvPr>
          <p:cNvSpPr/>
          <p:nvPr/>
        </p:nvSpPr>
        <p:spPr>
          <a:xfrm>
            <a:off x="663378" y="8804735"/>
            <a:ext cx="15211322" cy="296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TÍTULO DO TRABALHO (Português)</a:t>
            </a:r>
          </a:p>
          <a:p>
            <a:pPr algn="ctr"/>
            <a:r>
              <a:rPr lang="pt-BR" sz="6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TÍTULO DO TRABALHO (Inglês)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9FC93E13-A808-9F65-F9C6-248B51542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4216" y="38626151"/>
            <a:ext cx="3239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5" name="Caixa de Texto 3">
            <a:extLst>
              <a:ext uri="{FF2B5EF4-FFF2-40B4-BE49-F238E27FC236}">
                <a16:creationId xmlns:a16="http://schemas.microsoft.com/office/drawing/2014/main" id="{DD0AD14B-AB0F-DE3F-ED80-C9E24C53F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68391" y="39145264"/>
            <a:ext cx="266700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404484A4-5F0A-18B5-EBC0-6D80E8F4261D}"/>
              </a:ext>
            </a:extLst>
          </p:cNvPr>
          <p:cNvSpPr/>
          <p:nvPr/>
        </p:nvSpPr>
        <p:spPr>
          <a:xfrm>
            <a:off x="560600" y="15316200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: Cantos Arredondados 29">
            <a:extLst>
              <a:ext uri="{FF2B5EF4-FFF2-40B4-BE49-F238E27FC236}">
                <a16:creationId xmlns:a16="http://schemas.microsoft.com/office/drawing/2014/main" id="{B5410A43-BB57-7258-792A-C520BDA7402A}"/>
              </a:ext>
            </a:extLst>
          </p:cNvPr>
          <p:cNvSpPr/>
          <p:nvPr/>
        </p:nvSpPr>
        <p:spPr>
          <a:xfrm>
            <a:off x="560600" y="26431030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1. TEMA, JUSTIFICATIVA E OBJETIVOS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43CF3A2A-CD4F-DEFB-B7B2-D809236C3634}"/>
              </a:ext>
            </a:extLst>
          </p:cNvPr>
          <p:cNvSpPr/>
          <p:nvPr/>
        </p:nvSpPr>
        <p:spPr>
          <a:xfrm>
            <a:off x="516019" y="35665703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2. METODOLOGIA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ângulo: Cantos Arredondados 31">
            <a:extLst>
              <a:ext uri="{FF2B5EF4-FFF2-40B4-BE49-F238E27FC236}">
                <a16:creationId xmlns:a16="http://schemas.microsoft.com/office/drawing/2014/main" id="{1B6C654E-209F-85BC-1825-3760322DC7EE}"/>
              </a:ext>
            </a:extLst>
          </p:cNvPr>
          <p:cNvSpPr/>
          <p:nvPr/>
        </p:nvSpPr>
        <p:spPr>
          <a:xfrm>
            <a:off x="16630810" y="22513030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CONCLUSÃO/CONSIDERAÇÕES FINAIS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2A67EE8A-243E-DF19-D225-222BC60E234C}"/>
              </a:ext>
            </a:extLst>
          </p:cNvPr>
          <p:cNvSpPr/>
          <p:nvPr/>
        </p:nvSpPr>
        <p:spPr>
          <a:xfrm>
            <a:off x="516019" y="40673591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3. RESULTADOS ESPERADOS/OBTIDOS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628CCE90-9C36-B4F5-BED7-C2DD41B43397}"/>
              </a:ext>
            </a:extLst>
          </p:cNvPr>
          <p:cNvSpPr/>
          <p:nvPr/>
        </p:nvSpPr>
        <p:spPr>
          <a:xfrm>
            <a:off x="16522689" y="34388232"/>
            <a:ext cx="15211322" cy="108211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9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  <p:bldP spid="15" grpId="0"/>
      <p:bldP spid="16" grpId="0"/>
      <p:bldP spid="23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6832BC6B-456E-E8A7-8CB8-19EECC60E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2" y="3779520"/>
            <a:ext cx="31424880" cy="3566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352" tIns="182673" rIns="365352" bIns="182673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pt-BR" altLang="pt-BR" sz="5400" kern="0" dirty="0"/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altLang="pt-BR" sz="5400" kern="0" dirty="0"/>
              <a:t>Fonte ARIAL 44, tamanho mínimo 36, para uma boa visualização dos itens. Espaçamento entre linhas de 1,5.</a:t>
            </a:r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t-BR" altLang="pt-BR" sz="5400" kern="0" dirty="0"/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altLang="pt-BR" sz="5400" kern="0" dirty="0"/>
              <a:t>Medidas: largura: 90 cm, altura: 120 cm – Para impressão física.</a:t>
            </a:r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t-BR" altLang="pt-BR" sz="5400" kern="0" dirty="0"/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altLang="pt-BR" sz="5400" kern="0" dirty="0"/>
              <a:t>As ilustrações devem ser numeradas e seus títulos posicionados acima das figuras e/ou tabelas. As fontes devem vir abaixo das mesmas (conforme modelo neste </a:t>
            </a:r>
            <a:r>
              <a:rPr lang="pt-BR" altLang="pt-BR" sz="5400" i="1" kern="0" dirty="0" err="1"/>
              <a:t>template</a:t>
            </a:r>
            <a:r>
              <a:rPr lang="pt-BR" altLang="pt-BR" sz="5400" kern="0" dirty="0"/>
              <a:t>).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5400" b="1" kern="0" dirty="0"/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altLang="pt-BR" sz="5400" b="1" kern="0" dirty="0"/>
              <a:t>Para as Referências: </a:t>
            </a:r>
            <a:r>
              <a:rPr lang="pt-BR" altLang="pt-BR" sz="5400" kern="0" dirty="0"/>
              <a:t>As referências devem ser alinhadas à esquerda com espaçamento entre linhas simples. Nas referências devem ser colocados todos os materiais que estiverem citados no pôster.</a:t>
            </a:r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pt-BR" altLang="pt-BR" sz="5400" kern="0" dirty="0"/>
          </a:p>
          <a:p>
            <a:pPr marL="857250" indent="-8572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t-BR" altLang="pt-BR" sz="5400" kern="0" dirty="0"/>
              <a:t>Esta disposição do </a:t>
            </a:r>
            <a:r>
              <a:rPr lang="pt-BR" altLang="pt-BR" sz="5400" i="1" kern="0" dirty="0" err="1"/>
              <a:t>template</a:t>
            </a:r>
            <a:r>
              <a:rPr lang="pt-BR" altLang="pt-BR" sz="5400" kern="0" dirty="0"/>
              <a:t> é ilustrativa, sendo que os autores podem mexer de modo que seu conteúdo caiba no espaço.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5585508-FFF1-92E5-284F-AFBE463D87C8}"/>
              </a:ext>
            </a:extLst>
          </p:cNvPr>
          <p:cNvSpPr/>
          <p:nvPr/>
        </p:nvSpPr>
        <p:spPr>
          <a:xfrm>
            <a:off x="0" y="301554"/>
            <a:ext cx="32399288" cy="296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7145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INSTRUÇÕES DE ELABORAÇÃO DO BANNER</a:t>
            </a:r>
          </a:p>
        </p:txBody>
      </p:sp>
    </p:spTree>
    <p:extLst>
      <p:ext uri="{BB962C8B-B14F-4D97-AF65-F5344CB8AC3E}">
        <p14:creationId xmlns:p14="http://schemas.microsoft.com/office/powerpoint/2010/main" val="53919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188</TotalTime>
  <Words>386</Words>
  <Application>Microsoft Office PowerPoint</Application>
  <PresentationFormat>Personalizar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GISELE DA SILVA ESTEVES CAMARGO PRADO</dc:creator>
  <cp:lastModifiedBy>Nelson Speranza Filho</cp:lastModifiedBy>
  <cp:revision>2</cp:revision>
  <dcterms:created xsi:type="dcterms:W3CDTF">2023-07-17T01:34:55Z</dcterms:created>
  <dcterms:modified xsi:type="dcterms:W3CDTF">2024-11-19T23:24:44Z</dcterms:modified>
</cp:coreProperties>
</file>